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6" r:id="rId3"/>
    <p:sldId id="257" r:id="rId4"/>
    <p:sldId id="258" r:id="rId5"/>
    <p:sldId id="259" r:id="rId6"/>
    <p:sldId id="262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2" r:id="rId16"/>
    <p:sldId id="270" r:id="rId17"/>
    <p:sldId id="271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196FC-9338-4D43-81F6-F8ED1EF4AA29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A0F36-0706-4723-B974-2F919DA516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1624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196FC-9338-4D43-81F6-F8ED1EF4AA29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A0F36-0706-4723-B974-2F919DA516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85065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196FC-9338-4D43-81F6-F8ED1EF4AA29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A0F36-0706-4723-B974-2F919DA516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3962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196FC-9338-4D43-81F6-F8ED1EF4AA29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A0F36-0706-4723-B974-2F919DA516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1670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196FC-9338-4D43-81F6-F8ED1EF4AA29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A0F36-0706-4723-B974-2F919DA516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9375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196FC-9338-4D43-81F6-F8ED1EF4AA29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A0F36-0706-4723-B974-2F919DA516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0220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196FC-9338-4D43-81F6-F8ED1EF4AA29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A0F36-0706-4723-B974-2F919DA516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5929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196FC-9338-4D43-81F6-F8ED1EF4AA29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A0F36-0706-4723-B974-2F919DA516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57116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196FC-9338-4D43-81F6-F8ED1EF4AA29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A0F36-0706-4723-B974-2F919DA516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9108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196FC-9338-4D43-81F6-F8ED1EF4AA29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A0F36-0706-4723-B974-2F919DA516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8396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196FC-9338-4D43-81F6-F8ED1EF4AA29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A0F36-0706-4723-B974-2F919DA516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1953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5196FC-9338-4D43-81F6-F8ED1EF4AA29}" type="datetimeFigureOut">
              <a:rPr lang="ru-RU" smtClean="0"/>
              <a:t>24.11.2020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A0F36-0706-4723-B974-2F919DA516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9165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34472" y="2355273"/>
            <a:ext cx="1036040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/>
              <a:t>Выразительные средства графики.</a:t>
            </a:r>
          </a:p>
          <a:p>
            <a:pPr algn="ctr"/>
            <a:r>
              <a:rPr lang="ru-RU" sz="5400" dirty="0" smtClean="0"/>
              <a:t> Еду в гости к слону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2612168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25" y="965849"/>
            <a:ext cx="11308407" cy="4483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62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975" y="0"/>
            <a:ext cx="46340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744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018" y="101600"/>
            <a:ext cx="9550399" cy="650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55" y="-10691"/>
            <a:ext cx="9827490" cy="674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082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508" y="0"/>
            <a:ext cx="9153237" cy="686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392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34472" y="2355273"/>
            <a:ext cx="1036040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/>
              <a:t>Выразительные средства графики.</a:t>
            </a:r>
          </a:p>
          <a:p>
            <a:pPr algn="ctr"/>
            <a:r>
              <a:rPr lang="ru-RU" sz="5400" dirty="0" smtClean="0"/>
              <a:t> Еду в гости к слону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59847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ЛОН - ИНТЕРЕСНЫЕ ФАКТЫ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8403" y="184727"/>
            <a:ext cx="11149317" cy="6271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966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9756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782" y="534707"/>
            <a:ext cx="5422507" cy="5552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819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393" y="0"/>
            <a:ext cx="44672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08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49" y="323272"/>
            <a:ext cx="10058400" cy="640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975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835" y="0"/>
            <a:ext cx="94203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301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290"/>
            <a:ext cx="12123164" cy="6609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785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34472" y="2355273"/>
            <a:ext cx="1036040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/>
              <a:t>Выразительные средства графики.</a:t>
            </a:r>
          </a:p>
          <a:p>
            <a:pPr algn="ctr"/>
            <a:r>
              <a:rPr lang="ru-RU" sz="5400" dirty="0" smtClean="0"/>
              <a:t> Еду в гости к слону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3965560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229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12" y="95250"/>
            <a:ext cx="10058400" cy="6549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369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278" y="0"/>
            <a:ext cx="53314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158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30</Words>
  <Application>Microsoft Office PowerPoint</Application>
  <PresentationFormat>Широкоэкранный</PresentationFormat>
  <Paragraphs>6</Paragraphs>
  <Slides>17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Екатерина Жарикова</dc:creator>
  <cp:lastModifiedBy>Екатерина Жарикова</cp:lastModifiedBy>
  <cp:revision>5</cp:revision>
  <dcterms:created xsi:type="dcterms:W3CDTF">2020-11-24T06:07:58Z</dcterms:created>
  <dcterms:modified xsi:type="dcterms:W3CDTF">2020-11-24T07:02:15Z</dcterms:modified>
</cp:coreProperties>
</file>